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67" r:id="rId2"/>
    <p:sldId id="257" r:id="rId3"/>
    <p:sldId id="258" r:id="rId4"/>
    <p:sldId id="263" r:id="rId5"/>
    <p:sldId id="259" r:id="rId6"/>
    <p:sldId id="269" r:id="rId7"/>
    <p:sldId id="270" r:id="rId8"/>
    <p:sldId id="271" r:id="rId9"/>
    <p:sldId id="264" r:id="rId10"/>
    <p:sldId id="265" r:id="rId11"/>
    <p:sldId id="266" r:id="rId12"/>
    <p:sldId id="261" r:id="rId13"/>
    <p:sldId id="262" r:id="rId14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00"/>
    <a:srgbClr val="FF0000"/>
    <a:srgbClr val="FF6600"/>
    <a:srgbClr val="009900"/>
    <a:srgbClr val="336699"/>
    <a:srgbClr val="FF00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8ED6536-7147-4869-A65B-039D493BF0A2}" type="datetimeFigureOut">
              <a:rPr lang="en-US"/>
              <a:pPr>
                <a:defRPr/>
              </a:pPr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C04F860-498C-4C68-91D6-B6524071D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13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565003-9D36-4B46-9DC0-FC6DB89EBD7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94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l-GR" altLang="en-US"/>
              <a:t>Click to edit Master 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l-GR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4E994-9BE0-4457-AE1C-0B55F3A23C12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72081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FE45-E367-44AC-BA0F-2E5040513894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55576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1FDC3-BC57-45E8-B0D0-62B8B64D88A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0250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EC222-845C-45A6-A1C1-CD23E8AF29B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25162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C9CF-6BAA-420C-BAB4-47C26E0E8C3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76403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0D91E-31FE-4371-9B39-45ABFD1FF54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06195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881C7-C0AC-4EFF-919F-557C40BF6BC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08900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FBDD4-4A75-4C7A-A3F6-235AC182D68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87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5F370-6A44-4585-ABEE-406B15BCFAD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87961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F89FE-A633-4D77-A404-FA6CAB4CCBEC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73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FD138-BA60-441E-B933-65CA881FF194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06172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text styles</a:t>
            </a:r>
          </a:p>
          <a:p>
            <a:pPr lvl="1"/>
            <a:r>
              <a:rPr lang="el-GR" altLang="en-US" smtClean="0"/>
              <a:t>Second level</a:t>
            </a:r>
          </a:p>
          <a:p>
            <a:pPr lvl="2"/>
            <a:r>
              <a:rPr lang="el-GR" altLang="en-US" smtClean="0"/>
              <a:t>Third level</a:t>
            </a:r>
          </a:p>
          <a:p>
            <a:pPr lvl="3"/>
            <a:r>
              <a:rPr lang="el-GR" altLang="en-US" smtClean="0"/>
              <a:t>Fourth level</a:t>
            </a:r>
          </a:p>
          <a:p>
            <a:pPr lvl="4"/>
            <a:r>
              <a:rPr lang="el-GR" altLang="en-US" smtClean="0"/>
              <a:t>Fifth level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4FB2633-90B1-466D-95AD-0F44567D48F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520825"/>
          </a:xfrm>
          <a:solidFill>
            <a:srgbClr val="FF6600"/>
          </a:solidFill>
        </p:spPr>
        <p:txBody>
          <a:bodyPr/>
          <a:lstStyle/>
          <a:p>
            <a:pPr algn="ctr"/>
            <a:r>
              <a:rPr lang="en-US" smtClean="0"/>
              <a:t>ePal connection</a:t>
            </a:r>
            <a:br>
              <a:rPr lang="en-US" smtClean="0"/>
            </a:br>
            <a:r>
              <a:rPr lang="en-US" smtClean="0"/>
              <a:t>Project “The Way We Are”</a:t>
            </a:r>
            <a:endParaRPr lang="el-GR" smtClean="0"/>
          </a:p>
        </p:txBody>
      </p:sp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367E68-1B43-45A6-A56F-5AB147C77C57}" type="slidenum">
              <a:rPr lang="el-GR" altLang="en-US" smtClean="0"/>
              <a:pPr eaLnBrk="1" hangingPunct="1"/>
              <a:t>1</a:t>
            </a:fld>
            <a:endParaRPr lang="el-GR" altLang="en-US" smtClean="0"/>
          </a:p>
        </p:txBody>
      </p:sp>
      <p:graphicFrame>
        <p:nvGraphicFramePr>
          <p:cNvPr id="1026" name="Object 40"/>
          <p:cNvGraphicFramePr>
            <a:graphicFrameLocks noChangeAspect="1"/>
          </p:cNvGraphicFramePr>
          <p:nvPr>
            <p:ph idx="1"/>
          </p:nvPr>
        </p:nvGraphicFramePr>
        <p:xfrm>
          <a:off x="1947863" y="2044700"/>
          <a:ext cx="5248275" cy="376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Image" r:id="rId3" imgW="5248147" imgH="3761384" progId="Photoshop.Image.5">
                  <p:embed/>
                </p:oleObj>
              </mc:Choice>
              <mc:Fallback>
                <p:oleObj name="Image" r:id="rId3" imgW="5248147" imgH="3761384" progId="Photoshop.Image.5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863" y="2044700"/>
                        <a:ext cx="5248275" cy="3760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 descr="C:\Users\anthi\Desktop\fla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5572125"/>
            <a:ext cx="13144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anthi\Desktop\brazi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551488"/>
            <a:ext cx="126206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3214688" y="6215063"/>
            <a:ext cx="2476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6600"/>
                </a:solidFill>
              </a:rPr>
              <a:t>Cyprus &amp; Brazil</a:t>
            </a:r>
            <a:endParaRPr lang="el-GR" sz="2400" b="1">
              <a:solidFill>
                <a:srgbClr val="FF6600"/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0" y="0"/>
            <a:ext cx="1057275" cy="121443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033" name="TextBox 17"/>
          <p:cNvSpPr txBox="1">
            <a:spLocks noChangeArrowheads="1"/>
          </p:cNvSpPr>
          <p:nvPr/>
        </p:nvSpPr>
        <p:spPr bwMode="auto">
          <a:xfrm>
            <a:off x="500063" y="2286000"/>
            <a:ext cx="1281112" cy="2862263"/>
          </a:xfrm>
          <a:prstGeom prst="rect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b="1">
                <a:latin typeface="Comic Sans MS" pitchFamily="66" charset="0"/>
              </a:rPr>
              <a:t>A’4 class</a:t>
            </a:r>
          </a:p>
          <a:p>
            <a:pPr algn="ctr" eaLnBrk="1" hangingPunct="1"/>
            <a:r>
              <a:rPr lang="en-US" sz="3600" b="1">
                <a:latin typeface="Comic Sans MS" pitchFamily="66" charset="0"/>
              </a:rPr>
              <a:t>&amp; </a:t>
            </a:r>
          </a:p>
          <a:p>
            <a:pPr algn="ctr" eaLnBrk="1" hangingPunct="1"/>
            <a:r>
              <a:rPr lang="en-US" sz="3600" b="1">
                <a:latin typeface="Comic Sans MS" pitchFamily="66" charset="0"/>
              </a:rPr>
              <a:t>A’7 class</a:t>
            </a:r>
            <a:endParaRPr lang="el-GR" sz="3600" b="1">
              <a:latin typeface="Comic Sans MS" pitchFamily="66" charset="0"/>
            </a:endParaRPr>
          </a:p>
        </p:txBody>
      </p:sp>
      <p:sp>
        <p:nvSpPr>
          <p:cNvPr id="1034" name="TextBox 11"/>
          <p:cNvSpPr txBox="1">
            <a:spLocks noChangeArrowheads="1"/>
          </p:cNvSpPr>
          <p:nvPr/>
        </p:nvSpPr>
        <p:spPr bwMode="auto">
          <a:xfrm>
            <a:off x="7215188" y="2571750"/>
            <a:ext cx="21209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George</a:t>
            </a:r>
          </a:p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Vasiliki </a:t>
            </a:r>
          </a:p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Sotia </a:t>
            </a:r>
          </a:p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Georgia  </a:t>
            </a:r>
          </a:p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Costantina </a:t>
            </a:r>
          </a:p>
          <a:p>
            <a:pPr eaLnBrk="1" hangingPunct="1"/>
            <a:r>
              <a:rPr lang="en-US">
                <a:solidFill>
                  <a:srgbClr val="009900"/>
                </a:solidFill>
                <a:latin typeface="Comic Sans MS" pitchFamily="66" charset="0"/>
              </a:rPr>
              <a:t>Katerina </a:t>
            </a:r>
            <a:endParaRPr lang="el-GR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6000750" y="1143000"/>
            <a:ext cx="3571875" cy="12715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Prepared by: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BEDAD3-A244-4EF0-A41F-27679EDEBBC8}" type="slidenum">
              <a:rPr lang="el-GR" altLang="en-US" smtClean="0"/>
              <a:pPr eaLnBrk="1" hangingPunct="1"/>
              <a:t>10</a:t>
            </a:fld>
            <a:endParaRPr lang="el-GR" alt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mtClean="0">
                <a:solidFill>
                  <a:schemeClr val="tx2"/>
                </a:solidFill>
              </a:rPr>
              <a:t>Interesting bits from our ePals´letters</a:t>
            </a:r>
            <a:endParaRPr lang="el-GR" smtClean="0">
              <a:solidFill>
                <a:schemeClr val="tx2"/>
              </a:solidFill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el-GR" sz="2600" smtClean="0"/>
              <a:t>Belo Horizonte… is a great city to live</a:t>
            </a:r>
            <a:r>
              <a:rPr lang="en-GB" sz="2600" smtClean="0"/>
              <a:t>.</a:t>
            </a:r>
          </a:p>
          <a:p>
            <a:pPr eaLnBrk="1" hangingPunct="1"/>
            <a:r>
              <a:rPr lang="el-GR" sz="2600" smtClean="0"/>
              <a:t>There are some kind</a:t>
            </a:r>
            <a:r>
              <a:rPr lang="en-GB" sz="2600" smtClean="0"/>
              <a:t>s</a:t>
            </a:r>
            <a:r>
              <a:rPr lang="el-GR" sz="2600" smtClean="0"/>
              <a:t> of songs that are unique to my area,like "forró" and "folia de reis</a:t>
            </a:r>
            <a:r>
              <a:rPr lang="en-US" sz="2600" smtClean="0"/>
              <a:t>”</a:t>
            </a:r>
            <a:r>
              <a:rPr lang="en-GB" sz="2600" smtClean="0"/>
              <a:t>.</a:t>
            </a:r>
          </a:p>
          <a:p>
            <a:pPr eaLnBrk="1" hangingPunct="1"/>
            <a:r>
              <a:rPr lang="en-US" sz="2600" smtClean="0"/>
              <a:t>W</a:t>
            </a:r>
            <a:r>
              <a:rPr lang="el-GR" sz="2600" smtClean="0"/>
              <a:t>e celebrate Christmas… At midnight we usually exchange presents and play a game. Before the party we take a piece of paper with a name, and than we buy a present to this person. Then you say some caracteristics about this person to your family so they can find out who is. It's very nice, but i don't like very much Christmas, I don't know why.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A77E7C-0CE4-4EB6-AAC1-19E78A03AF49}" type="slidenum">
              <a:rPr lang="el-GR" altLang="en-US" smtClean="0"/>
              <a:pPr eaLnBrk="1" hangingPunct="1"/>
              <a:t>11</a:t>
            </a:fld>
            <a:endParaRPr lang="el-GR" alt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A03500"/>
              </a:gs>
              <a:gs pos="50000">
                <a:srgbClr val="E65100"/>
              </a:gs>
              <a:gs pos="100000">
                <a:srgbClr val="FF6200"/>
              </a:gs>
            </a:gsLst>
            <a:lin ang="10800000" scaled="1"/>
          </a:gradFill>
        </p:spPr>
        <p:txBody>
          <a:bodyPr/>
          <a:lstStyle/>
          <a:p>
            <a:pPr algn="ctr" eaLnBrk="1" hangingPunct="1"/>
            <a:r>
              <a:rPr lang="en-GB" smtClean="0"/>
              <a:t>Interesting bits from our ePals’ letters</a:t>
            </a:r>
            <a:endParaRPr lang="el-GR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en-GB" smtClean="0"/>
              <a:t>…</a:t>
            </a:r>
            <a:r>
              <a:rPr lang="el-GR" smtClean="0"/>
              <a:t>The only part I enjoy, is the presents exchange!</a:t>
            </a:r>
            <a:endParaRPr lang="en-GB" smtClean="0"/>
          </a:p>
          <a:p>
            <a:pPr eaLnBrk="1" hangingPunct="1"/>
            <a:r>
              <a:rPr lang="el-GR" smtClean="0"/>
              <a:t> Carnival</a:t>
            </a:r>
            <a:r>
              <a:rPr lang="en-GB" smtClean="0"/>
              <a:t>…</a:t>
            </a:r>
            <a:r>
              <a:rPr lang="el-GR" smtClean="0"/>
              <a:t> it's the best party of all ! </a:t>
            </a:r>
            <a:endParaRPr lang="en-GB" smtClean="0"/>
          </a:p>
          <a:p>
            <a:pPr eaLnBrk="1" hangingPunct="1"/>
            <a:r>
              <a:rPr lang="el-GR" smtClean="0"/>
              <a:t>Actually, </a:t>
            </a:r>
            <a:r>
              <a:rPr lang="en-US" smtClean="0"/>
              <a:t>I</a:t>
            </a:r>
            <a:r>
              <a:rPr lang="en-GB" smtClean="0"/>
              <a:t>´m</a:t>
            </a:r>
            <a:r>
              <a:rPr lang="el-GR" smtClean="0"/>
              <a:t> not </a:t>
            </a:r>
            <a:r>
              <a:rPr lang="en-GB" smtClean="0"/>
              <a:t>i</a:t>
            </a:r>
            <a:r>
              <a:rPr lang="el-GR" smtClean="0"/>
              <a:t>nvolved in any specific project, but la</a:t>
            </a:r>
            <a:r>
              <a:rPr lang="en-GB" smtClean="0"/>
              <a:t>s</a:t>
            </a:r>
            <a:r>
              <a:rPr lang="el-GR" smtClean="0"/>
              <a:t>t year there was a Social Action for child of slums.</a:t>
            </a:r>
            <a:endParaRPr lang="en-GB" smtClean="0"/>
          </a:p>
          <a:p>
            <a:pPr eaLnBrk="1" hangingPunct="1"/>
            <a:r>
              <a:rPr lang="el-GR" smtClean="0"/>
              <a:t> </a:t>
            </a:r>
            <a:r>
              <a:rPr lang="en-US" smtClean="0"/>
              <a:t>M</a:t>
            </a:r>
            <a:r>
              <a:rPr lang="el-GR" smtClean="0"/>
              <a:t>y favorite teacher is </a:t>
            </a:r>
            <a:r>
              <a:rPr lang="en-US" smtClean="0"/>
              <a:t>C</a:t>
            </a:r>
            <a:r>
              <a:rPr lang="el-GR" smtClean="0"/>
              <a:t>ristiane because she is nice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924AA2-E39D-4B30-AA4B-B9785396D310}" type="slidenum">
              <a:rPr lang="el-GR" altLang="en-US" smtClean="0"/>
              <a:pPr eaLnBrk="1" hangingPunct="1"/>
              <a:t>12</a:t>
            </a:fld>
            <a:endParaRPr lang="el-GR" alt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A03500"/>
              </a:gs>
              <a:gs pos="50000">
                <a:srgbClr val="E65100"/>
              </a:gs>
              <a:gs pos="100000">
                <a:srgbClr val="FF6200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en-US" smtClean="0"/>
              <a:t>Sources</a:t>
            </a:r>
            <a:endParaRPr lang="el-GR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Our email exchange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>
                <a:hlinkClick r:id="rId3"/>
              </a:rPr>
              <a:t>www.google.com</a:t>
            </a: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86D71E-212C-42A8-A186-B54BBAA275A5}" type="slidenum">
              <a:rPr lang="el-GR" altLang="en-US" smtClean="0"/>
              <a:pPr eaLnBrk="1" hangingPunct="1"/>
              <a:t>13</a:t>
            </a:fld>
            <a:endParaRPr lang="el-GR" altLang="en-US" smtClean="0"/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7543800" cy="6167437"/>
          </a:xfrm>
          <a:solidFill>
            <a:srgbClr val="00FF00"/>
          </a:solidFill>
        </p:spPr>
        <p:txBody>
          <a:bodyPr/>
          <a:lstStyle/>
          <a:p>
            <a:pPr algn="ctr"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l-GR" sz="1600" smtClean="0">
              <a:solidFill>
                <a:srgbClr val="FF6600"/>
              </a:solidFill>
            </a:endParaRPr>
          </a:p>
        </p:txBody>
      </p:sp>
      <p:sp>
        <p:nvSpPr>
          <p:cNvPr id="4" name="Heart 3"/>
          <p:cNvSpPr/>
          <p:nvPr/>
        </p:nvSpPr>
        <p:spPr>
          <a:xfrm>
            <a:off x="1643063" y="1571625"/>
            <a:ext cx="5500687" cy="45720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6600"/>
              </a:solidFill>
            </a:endParaRPr>
          </a:p>
          <a:p>
            <a:pPr algn="ctr">
              <a:defRPr/>
            </a:pP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Thank you!</a:t>
            </a:r>
          </a:p>
          <a:p>
            <a:pPr algn="ctr">
              <a:defRPr/>
            </a:pPr>
            <a:r>
              <a:rPr lang="el-GR" sz="3200" dirty="0" err="1">
                <a:solidFill>
                  <a:schemeClr val="tx1"/>
                </a:solidFill>
                <a:latin typeface="Comic Sans MS" pitchFamily="66" charset="0"/>
              </a:rPr>
              <a:t>muito</a:t>
            </a:r>
            <a:r>
              <a:rPr lang="el-GR" sz="3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l-GR" sz="3200" dirty="0" err="1">
                <a:solidFill>
                  <a:schemeClr val="tx1"/>
                </a:solidFill>
                <a:latin typeface="Comic Sans MS" pitchFamily="66" charset="0"/>
              </a:rPr>
              <a:t>agradecido</a:t>
            </a: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8813AA-BADB-4A71-B16B-2CD606E7DC51}" type="slidenum">
              <a:rPr lang="el-GR" altLang="en-US" smtClean="0"/>
              <a:pPr eaLnBrk="1" hangingPunct="1"/>
              <a:t>2</a:t>
            </a:fld>
            <a:endParaRPr lang="el-GR" alt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en-US" smtClean="0">
              <a:latin typeface="Arial Rounded MT Bold" pitchFamily="34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600" b="1" dirty="0" smtClean="0"/>
              <a:t>CYPRIOTS			 BRAZILIANS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George 			</a:t>
            </a: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Danilo</a:t>
            </a:r>
            <a:endParaRPr lang="en-US" sz="2600" dirty="0" smtClean="0">
              <a:solidFill>
                <a:srgbClr val="0000FF"/>
              </a:solidFill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Vasiliki</a:t>
            </a: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 			</a:t>
            </a: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Aline</a:t>
            </a:r>
            <a:endParaRPr lang="en-US" sz="2600" dirty="0" smtClean="0">
              <a:solidFill>
                <a:srgbClr val="0000FF"/>
              </a:solidFill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Panayiotis		Gabriella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Maria A.			Francisco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Costantina</a:t>
            </a: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 		Thais </a:t>
            </a: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Carneiro</a:t>
            </a:r>
            <a:endParaRPr lang="en-US" sz="2600" dirty="0" smtClean="0">
              <a:solidFill>
                <a:srgbClr val="0000FF"/>
              </a:solidFill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Sotia</a:t>
            </a: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 			Isabelle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Gia</a:t>
            </a: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 			Thais F.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Andreas 			Andre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err="1" smtClean="0">
                <a:solidFill>
                  <a:srgbClr val="0000FF"/>
                </a:solidFill>
                <a:latin typeface="Arial Rounded MT Bold" pitchFamily="34" charset="0"/>
              </a:rPr>
              <a:t>Katerina</a:t>
            </a:r>
            <a:r>
              <a:rPr lang="en-US" sz="2600" dirty="0" smtClean="0">
                <a:solidFill>
                  <a:srgbClr val="0000FF"/>
                </a:solidFill>
                <a:latin typeface="Arial Rounded MT Bold" pitchFamily="34" charset="0"/>
              </a:rPr>
              <a:t>  		Kaka</a:t>
            </a:r>
          </a:p>
          <a:p>
            <a:pPr eaLnBrk="1" hangingPunct="1">
              <a:lnSpc>
                <a:spcPct val="90000"/>
              </a:lnSpc>
              <a:defRPr/>
            </a:pPr>
            <a:endParaRPr lang="el-GR" sz="2600" dirty="0" smtClean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410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719263"/>
            <a:ext cx="4038600" cy="4411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GB" sz="2600" b="1" smtClean="0"/>
          </a:p>
          <a:p>
            <a:pPr eaLnBrk="1" hangingPunct="1"/>
            <a:endParaRPr lang="el-GR" sz="2600" b="1" smtClean="0"/>
          </a:p>
        </p:txBody>
      </p:sp>
      <p:sp>
        <p:nvSpPr>
          <p:cNvPr id="6" name="5-Point Star 5"/>
          <p:cNvSpPr/>
          <p:nvPr/>
        </p:nvSpPr>
        <p:spPr>
          <a:xfrm>
            <a:off x="1214438" y="0"/>
            <a:ext cx="6500812" cy="185737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ePals match</a:t>
            </a:r>
            <a:endParaRPr lang="el-GR" sz="3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387892-031A-4779-B572-8C54494329D2}" type="slidenum">
              <a:rPr lang="el-GR" altLang="en-US" smtClean="0"/>
              <a:pPr eaLnBrk="1" hangingPunct="1"/>
              <a:t>3</a:t>
            </a:fld>
            <a:endParaRPr lang="el-GR" alt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/>
              <a:t>Cyprus-</a:t>
            </a:r>
            <a:r>
              <a:rPr lang="en-GB" sz="2800" dirty="0" err="1" smtClean="0"/>
              <a:t>Larnaca</a:t>
            </a:r>
            <a:r>
              <a:rPr lang="en-GB" sz="2800" dirty="0" smtClean="0"/>
              <a:t>			</a:t>
            </a:r>
            <a:r>
              <a:rPr lang="en-GB" sz="2800" dirty="0" smtClean="0">
                <a:solidFill>
                  <a:srgbClr val="18075F"/>
                </a:solidFill>
              </a:rPr>
              <a:t>Brazil-Belo 						Horizonte</a:t>
            </a:r>
            <a:endParaRPr lang="el-GR" sz="2800" dirty="0" smtClean="0">
              <a:solidFill>
                <a:srgbClr val="18075F"/>
              </a:solidFill>
            </a:endParaRPr>
          </a:p>
        </p:txBody>
      </p:sp>
      <p:pic>
        <p:nvPicPr>
          <p:cNvPr id="5124" name="Picture 11" descr="map-cypr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098675"/>
            <a:ext cx="4038600" cy="3344863"/>
          </a:xfrm>
        </p:spPr>
      </p:pic>
      <p:pic>
        <p:nvPicPr>
          <p:cNvPr id="5125" name="Picture 12" descr="map_of_brazi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098675"/>
            <a:ext cx="3114675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0DCDB0-FD81-4489-BFFB-F109AFE4DF4D}" type="slidenum">
              <a:rPr lang="el-GR" altLang="en-US" smtClean="0"/>
              <a:pPr eaLnBrk="1" hangingPunct="1"/>
              <a:t>4</a:t>
            </a:fld>
            <a:endParaRPr lang="el-GR" altLang="en-US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dirty="0" err="1" smtClean="0"/>
              <a:t>Larnaca</a:t>
            </a:r>
            <a:r>
              <a:rPr lang="en-GB" dirty="0" smtClean="0"/>
              <a:t>	      Belo Horizonte</a:t>
            </a:r>
            <a:endParaRPr lang="el-GR" dirty="0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149" name="Picture 6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FA73F7-4CAD-47AD-B6F4-BF112CBA39AF}" type="slidenum">
              <a:rPr lang="el-GR" altLang="en-US" smtClean="0"/>
              <a:pPr eaLnBrk="1" hangingPunct="1"/>
              <a:t>5</a:t>
            </a:fld>
            <a:endParaRPr lang="el-GR" alt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Our Similarities</a:t>
            </a:r>
            <a:endParaRPr lang="el-GR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celebrations (Easter, Christmas, N</a:t>
            </a:r>
            <a:r>
              <a:rPr lang="el-GR" smtClean="0">
                <a:solidFill>
                  <a:srgbClr val="0000FF"/>
                </a:solidFill>
              </a:rPr>
              <a:t>ew </a:t>
            </a:r>
            <a:r>
              <a:rPr lang="en-US" smtClean="0">
                <a:solidFill>
                  <a:srgbClr val="0000FF"/>
                </a:solidFill>
              </a:rPr>
              <a:t>Y</a:t>
            </a:r>
            <a:r>
              <a:rPr lang="el-GR" smtClean="0">
                <a:solidFill>
                  <a:srgbClr val="0000FF"/>
                </a:solidFill>
              </a:rPr>
              <a:t>ear's day, </a:t>
            </a:r>
            <a:r>
              <a:rPr lang="en-US" smtClean="0">
                <a:solidFill>
                  <a:srgbClr val="0000FF"/>
                </a:solidFill>
              </a:rPr>
              <a:t>C</a:t>
            </a:r>
            <a:r>
              <a:rPr lang="el-GR" smtClean="0">
                <a:solidFill>
                  <a:srgbClr val="0000FF"/>
                </a:solidFill>
              </a:rPr>
              <a:t>arnival</a:t>
            </a:r>
            <a:r>
              <a:rPr lang="en-US" smtClean="0">
                <a:solidFill>
                  <a:srgbClr val="0000FF"/>
                </a:solidFill>
              </a:rPr>
              <a:t>, birthdays)</a:t>
            </a:r>
          </a:p>
          <a:p>
            <a:pPr eaLnBrk="1" hangingPunct="1"/>
            <a:r>
              <a:rPr lang="en-US" smtClean="0">
                <a:solidFill>
                  <a:srgbClr val="0000FF"/>
                </a:solidFill>
              </a:rPr>
              <a:t> sports (football, volley, basketball, handball)</a:t>
            </a:r>
          </a:p>
          <a:p>
            <a:pPr eaLnBrk="1" hangingPunct="1"/>
            <a:r>
              <a:rPr lang="en-US" smtClean="0">
                <a:solidFill>
                  <a:srgbClr val="0000FF"/>
                </a:solidFill>
              </a:rPr>
              <a:t> school timetable hours </a:t>
            </a:r>
          </a:p>
          <a:p>
            <a:pPr eaLnBrk="1" hangingPunct="1"/>
            <a:r>
              <a:rPr lang="en-US" smtClean="0">
                <a:solidFill>
                  <a:srgbClr val="0000FF"/>
                </a:solidFill>
              </a:rPr>
              <a:t>subjects (</a:t>
            </a:r>
            <a:r>
              <a:rPr lang="en-GB" smtClean="0">
                <a:solidFill>
                  <a:srgbClr val="0000FF"/>
                </a:solidFill>
              </a:rPr>
              <a:t>M</a:t>
            </a:r>
            <a:r>
              <a:rPr lang="el-GR" smtClean="0">
                <a:solidFill>
                  <a:srgbClr val="0000FF"/>
                </a:solidFill>
              </a:rPr>
              <a:t>ath</a:t>
            </a:r>
            <a:r>
              <a:rPr lang="en-GB" smtClean="0">
                <a:solidFill>
                  <a:srgbClr val="0000FF"/>
                </a:solidFill>
              </a:rPr>
              <a:t>s</a:t>
            </a:r>
            <a:r>
              <a:rPr lang="el-GR" smtClean="0">
                <a:solidFill>
                  <a:srgbClr val="0000FF"/>
                </a:solidFill>
              </a:rPr>
              <a:t>, </a:t>
            </a:r>
            <a:r>
              <a:rPr lang="en-GB" smtClean="0">
                <a:solidFill>
                  <a:srgbClr val="0000FF"/>
                </a:solidFill>
              </a:rPr>
              <a:t>B</a:t>
            </a:r>
            <a:r>
              <a:rPr lang="el-GR" smtClean="0">
                <a:solidFill>
                  <a:srgbClr val="0000FF"/>
                </a:solidFill>
              </a:rPr>
              <a:t>iology, </a:t>
            </a:r>
            <a:r>
              <a:rPr lang="en-GB" smtClean="0">
                <a:solidFill>
                  <a:srgbClr val="0000FF"/>
                </a:solidFill>
              </a:rPr>
              <a:t>C</a:t>
            </a:r>
            <a:r>
              <a:rPr lang="el-GR" smtClean="0">
                <a:solidFill>
                  <a:srgbClr val="0000FF"/>
                </a:solidFill>
              </a:rPr>
              <a:t>hemistry, </a:t>
            </a:r>
            <a:r>
              <a:rPr lang="en-GB" smtClean="0">
                <a:solidFill>
                  <a:srgbClr val="0000FF"/>
                </a:solidFill>
              </a:rPr>
              <a:t>H</a:t>
            </a:r>
            <a:r>
              <a:rPr lang="el-GR" smtClean="0">
                <a:solidFill>
                  <a:srgbClr val="0000FF"/>
                </a:solidFill>
              </a:rPr>
              <a:t>istory, </a:t>
            </a:r>
            <a:r>
              <a:rPr lang="en-GB" smtClean="0">
                <a:solidFill>
                  <a:srgbClr val="0000FF"/>
                </a:solidFill>
              </a:rPr>
              <a:t>R</a:t>
            </a:r>
            <a:r>
              <a:rPr lang="el-GR" smtClean="0">
                <a:solidFill>
                  <a:srgbClr val="0000FF"/>
                </a:solidFill>
              </a:rPr>
              <a:t>eligi</a:t>
            </a:r>
            <a:r>
              <a:rPr lang="en-US" smtClean="0">
                <a:solidFill>
                  <a:srgbClr val="0000FF"/>
                </a:solidFill>
              </a:rPr>
              <a:t>ous studies,</a:t>
            </a:r>
            <a:r>
              <a:rPr lang="el-GR" smtClean="0">
                <a:solidFill>
                  <a:srgbClr val="0000FF"/>
                </a:solidFill>
              </a:rPr>
              <a:t> </a:t>
            </a:r>
            <a:r>
              <a:rPr lang="en-GB" smtClean="0">
                <a:solidFill>
                  <a:srgbClr val="0000FF"/>
                </a:solidFill>
              </a:rPr>
              <a:t>P.</a:t>
            </a:r>
            <a:r>
              <a:rPr lang="en-US" smtClean="0">
                <a:solidFill>
                  <a:srgbClr val="0000FF"/>
                </a:solidFill>
              </a:rPr>
              <a:t>E</a:t>
            </a:r>
            <a:r>
              <a:rPr lang="el-GR" smtClean="0">
                <a:solidFill>
                  <a:srgbClr val="0000FF"/>
                </a:solidFill>
              </a:rPr>
              <a:t>,</a:t>
            </a:r>
            <a:r>
              <a:rPr lang="en-US" smtClean="0">
                <a:solidFill>
                  <a:srgbClr val="0000FF"/>
                </a:solidFill>
              </a:rPr>
              <a:t> English,</a:t>
            </a:r>
            <a:r>
              <a:rPr lang="el-GR" smtClean="0">
                <a:solidFill>
                  <a:srgbClr val="0000FF"/>
                </a:solidFill>
              </a:rPr>
              <a:t> </a:t>
            </a:r>
            <a:r>
              <a:rPr lang="en-GB" smtClean="0">
                <a:solidFill>
                  <a:srgbClr val="0000FF"/>
                </a:solidFill>
              </a:rPr>
              <a:t>P</a:t>
            </a:r>
            <a:r>
              <a:rPr lang="el-GR" smtClean="0">
                <a:solidFill>
                  <a:srgbClr val="0000FF"/>
                </a:solidFill>
              </a:rPr>
              <a:t>hysics, </a:t>
            </a:r>
            <a:r>
              <a:rPr lang="en-GB" smtClean="0">
                <a:solidFill>
                  <a:srgbClr val="0000FF"/>
                </a:solidFill>
              </a:rPr>
              <a:t>G</a:t>
            </a:r>
            <a:r>
              <a:rPr lang="el-GR" smtClean="0">
                <a:solidFill>
                  <a:srgbClr val="0000FF"/>
                </a:solidFill>
              </a:rPr>
              <a:t>eograph</a:t>
            </a:r>
            <a:r>
              <a:rPr lang="en-GB" smtClean="0">
                <a:solidFill>
                  <a:srgbClr val="0000FF"/>
                </a:solidFill>
              </a:rPr>
              <a:t>y</a:t>
            </a:r>
            <a:r>
              <a:rPr lang="en-US" smtClean="0">
                <a:solidFill>
                  <a:srgbClr val="0000FF"/>
                </a:solidFill>
              </a:rPr>
              <a:t>,</a:t>
            </a:r>
            <a:r>
              <a:rPr lang="en-GB" smtClean="0">
                <a:solidFill>
                  <a:srgbClr val="0000FF"/>
                </a:solidFill>
              </a:rPr>
              <a:t>)</a:t>
            </a:r>
            <a:endParaRPr lang="el-GR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15513B-F308-4FAF-8C5C-057E412C09EA}" type="slidenum">
              <a:rPr lang="el-GR" altLang="en-US" smtClean="0"/>
              <a:pPr eaLnBrk="1" hangingPunct="1"/>
              <a:t>6</a:t>
            </a:fld>
            <a:endParaRPr lang="el-GR" alt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661600"/>
                </a:solidFill>
              </a:rPr>
              <a:t>Our differences</a:t>
            </a:r>
            <a:endParaRPr lang="el-GR" smtClean="0">
              <a:solidFill>
                <a:srgbClr val="661600"/>
              </a:solidFill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4038600" cy="4411663"/>
          </a:xfrm>
          <a:gradFill rotWithShape="1">
            <a:gsLst>
              <a:gs pos="0">
                <a:srgbClr val="00A000"/>
              </a:gs>
              <a:gs pos="50000">
                <a:srgbClr val="00E600"/>
              </a:gs>
              <a:gs pos="100000">
                <a:srgbClr val="00FF00"/>
              </a:gs>
            </a:gsLst>
            <a:lin ang="16200000" scaled="1"/>
          </a:gra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3200" b="1" smtClean="0"/>
              <a:t>Cyprus</a:t>
            </a:r>
          </a:p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Size:</a:t>
            </a:r>
            <a:r>
              <a:rPr lang="el-GR" sz="2600" b="1" smtClean="0"/>
              <a:t>9,250 SQ KM</a:t>
            </a:r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First language is Greek</a:t>
            </a:r>
          </a:p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At school we also study Ancient Greek</a:t>
            </a:r>
          </a:p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Music ( pop, Greek music, rap, hip hop, rock)</a:t>
            </a:r>
          </a:p>
          <a:p>
            <a:pPr eaLnBrk="1" hangingPunct="1"/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  <a:p>
            <a:pPr eaLnBrk="1" hangingPunct="1"/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  <a:p>
            <a:pPr eaLnBrk="1" hangingPunct="1"/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Brazil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Size:</a:t>
            </a:r>
            <a:r>
              <a:rPr lang="el-GR" sz="2400" b="1" dirty="0" smtClean="0"/>
              <a:t> 8,456,510 SQ KM</a:t>
            </a:r>
            <a:endParaRPr lang="en-US" sz="24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First language is Portuguese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At school they also study Philosophy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Music (</a:t>
            </a:r>
            <a:r>
              <a:rPr lang="en-US" sz="2400" dirty="0" err="1" smtClean="0">
                <a:solidFill>
                  <a:srgbClr val="0000FF"/>
                </a:solidFill>
                <a:latin typeface="Comic Sans MS" pitchFamily="66" charset="0"/>
              </a:rPr>
              <a:t>brazilian</a:t>
            </a: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 samba, </a:t>
            </a:r>
            <a:r>
              <a:rPr lang="en-US" sz="2400" dirty="0" err="1" smtClean="0">
                <a:solidFill>
                  <a:srgbClr val="0000FF"/>
                </a:solidFill>
                <a:latin typeface="Comic Sans MS" pitchFamily="66" charset="0"/>
              </a:rPr>
              <a:t>forr</a:t>
            </a:r>
            <a:r>
              <a:rPr lang="el-GR" sz="2400" dirty="0" smtClean="0">
                <a:solidFill>
                  <a:srgbClr val="0000FF"/>
                </a:solidFill>
                <a:latin typeface="Comic Sans MS" pitchFamily="66" charset="0"/>
              </a:rPr>
              <a:t>ό,</a:t>
            </a:r>
            <a:r>
              <a:rPr lang="en-GB" sz="2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GB" sz="2400" dirty="0" err="1" smtClean="0">
                <a:solidFill>
                  <a:srgbClr val="0000FF"/>
                </a:solidFill>
                <a:latin typeface="Comic Sans MS" pitchFamily="66" charset="0"/>
              </a:rPr>
              <a:t>pagode</a:t>
            </a:r>
            <a:r>
              <a:rPr lang="en-GB" sz="2400" dirty="0" smtClean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folia de </a:t>
            </a:r>
            <a:r>
              <a:rPr lang="en-US" sz="2400" dirty="0" err="1" smtClean="0">
                <a:solidFill>
                  <a:srgbClr val="0000FF"/>
                </a:solidFill>
                <a:latin typeface="Comic Sans MS" pitchFamily="66" charset="0"/>
              </a:rPr>
              <a:t>reis</a:t>
            </a: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Comic Sans MS" pitchFamily="66" charset="0"/>
              </a:rPr>
              <a:t>axé</a:t>
            </a: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, funk</a:t>
            </a:r>
            <a:r>
              <a:rPr lang="el-GR" sz="2400" dirty="0" smtClean="0">
                <a:solidFill>
                  <a:srgbClr val="0000FF"/>
                </a:solidFill>
                <a:latin typeface="Comic Sans MS" pitchFamily="66" charset="0"/>
              </a:rPr>
              <a:t>)</a:t>
            </a:r>
            <a:endParaRPr lang="en-US" sz="24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l-GR" sz="2400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sz="half" idx="1"/>
          </p:nvPr>
        </p:nvSpPr>
        <p:spPr>
          <a:gradFill rotWithShape="1">
            <a:gsLst>
              <a:gs pos="0">
                <a:srgbClr val="00A000"/>
              </a:gs>
              <a:gs pos="50000">
                <a:srgbClr val="00E600"/>
              </a:gs>
              <a:gs pos="100000">
                <a:srgbClr val="00FF00"/>
              </a:gs>
            </a:gsLst>
            <a:lin ang="10800000" scaled="1"/>
          </a:gradFill>
        </p:spPr>
        <p:txBody>
          <a:bodyPr/>
          <a:lstStyle/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Food: we eat a lot of meat (souvla and souvlaki, chicken), potatoes, beans, salad</a:t>
            </a:r>
          </a:p>
          <a:p>
            <a:pPr eaLnBrk="1" hangingPunct="1"/>
            <a:r>
              <a:rPr lang="en-US" sz="2600" smtClean="0">
                <a:solidFill>
                  <a:srgbClr val="000099"/>
                </a:solidFill>
                <a:latin typeface="Comic Sans MS" pitchFamily="66" charset="0"/>
              </a:rPr>
              <a:t>Climate (four seasons - cold winter with occasional snow at Troodos mountain and extended hot summer)</a:t>
            </a:r>
          </a:p>
          <a:p>
            <a:pPr eaLnBrk="1" hangingPunct="1">
              <a:buFont typeface="Wingdings" pitchFamily="2" charset="2"/>
              <a:buNone/>
            </a:pPr>
            <a:endParaRPr lang="en-US" sz="260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l-GR" sz="2600" smtClean="0"/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solidFill>
            <a:srgbClr val="FF6600"/>
          </a:solidFill>
        </p:spPr>
        <p:txBody>
          <a:bodyPr/>
          <a:lstStyle/>
          <a:p>
            <a:pPr eaLnBrk="1" hangingPunct="1"/>
            <a:r>
              <a:rPr lang="en-US" sz="2600" smtClean="0">
                <a:solidFill>
                  <a:srgbClr val="0000FF"/>
                </a:solidFill>
                <a:latin typeface="Comic Sans MS" pitchFamily="66" charset="0"/>
              </a:rPr>
              <a:t>Food - </a:t>
            </a:r>
            <a:r>
              <a:rPr lang="en-US" sz="2600" b="1" smtClean="0">
                <a:solidFill>
                  <a:srgbClr val="0000FF"/>
                </a:solidFill>
                <a:latin typeface="Comic Sans MS" pitchFamily="66" charset="0"/>
              </a:rPr>
              <a:t>feijoada</a:t>
            </a:r>
            <a:r>
              <a:rPr lang="en-US" sz="2600" smtClean="0">
                <a:solidFill>
                  <a:srgbClr val="0000FF"/>
                </a:solidFill>
                <a:latin typeface="Comic Sans MS" pitchFamily="66" charset="0"/>
              </a:rPr>
              <a:t> made with black beans and pork meat, rice and beans are very common</a:t>
            </a:r>
            <a:endParaRPr lang="el-GR" sz="260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600" smtClean="0">
                <a:solidFill>
                  <a:srgbClr val="0000FF"/>
                </a:solidFill>
                <a:latin typeface="Comic Sans MS" pitchFamily="66" charset="0"/>
              </a:rPr>
              <a:t>Climate (most of the time it is hot so they wear summer clothes all year round)</a:t>
            </a:r>
          </a:p>
          <a:p>
            <a:endParaRPr lang="el-GR" sz="2600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661600"/>
                </a:solidFill>
              </a:rPr>
              <a:t>more differences</a:t>
            </a:r>
            <a:endParaRPr lang="el-GR" smtClean="0">
              <a:solidFill>
                <a:srgbClr val="661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body" sz="half" idx="1"/>
          </p:nvPr>
        </p:nvSpPr>
        <p:spPr>
          <a:gradFill rotWithShape="1">
            <a:gsLst>
              <a:gs pos="0">
                <a:srgbClr val="00A000"/>
              </a:gs>
              <a:gs pos="50000">
                <a:srgbClr val="00E600"/>
              </a:gs>
              <a:gs pos="100000">
                <a:srgbClr val="00FF00"/>
              </a:gs>
            </a:gsLst>
            <a:lin ang="5400000" scaled="1"/>
          </a:gradFill>
        </p:spPr>
        <p:txBody>
          <a:bodyPr/>
          <a:lstStyle/>
          <a:p>
            <a:r>
              <a:rPr lang="en-US" sz="2000" smtClean="0">
                <a:solidFill>
                  <a:srgbClr val="000099"/>
                </a:solidFill>
                <a:latin typeface="Comic Sans MS" pitchFamily="66" charset="0"/>
              </a:rPr>
              <a:t>Our cultural celebrations are mainly the same in the whole country</a:t>
            </a:r>
            <a:endParaRPr lang="el-GR" sz="200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smtClean="0">
                <a:solidFill>
                  <a:srgbClr val="0000FF"/>
                </a:solidFill>
                <a:latin typeface="Comic Sans MS" pitchFamily="66" charset="0"/>
              </a:rPr>
              <a:t>Culture varies by state (Different celebrations in the north where the Amazon forest is -there are saints celebrations and others because there are Indians in the area)</a:t>
            </a:r>
          </a:p>
          <a:p>
            <a:pPr eaLnBrk="1" hangingPunct="1"/>
            <a:r>
              <a:rPr lang="en-US" sz="2000" smtClean="0">
                <a:solidFill>
                  <a:srgbClr val="0000FF"/>
                </a:solidFill>
                <a:latin typeface="Comic Sans MS" pitchFamily="66" charset="0"/>
              </a:rPr>
              <a:t> On New Year’s Eve  people go in the streets and it’s very common to go to the beach and see fireworks</a:t>
            </a:r>
          </a:p>
          <a:p>
            <a:pPr eaLnBrk="1" hangingPunct="1">
              <a:buFont typeface="Wingdings" pitchFamily="2" charset="2"/>
              <a:buNone/>
            </a:pPr>
            <a:endParaRPr lang="el-GR" sz="2000" smtClean="0">
              <a:solidFill>
                <a:srgbClr val="0000FF"/>
              </a:solidFill>
              <a:latin typeface="Comic Sans MS" pitchFamily="66" charset="0"/>
            </a:endParaRPr>
          </a:p>
          <a:p>
            <a:endParaRPr lang="el-GR" sz="1500" smtClean="0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661600"/>
                </a:solidFill>
              </a:rPr>
              <a:t>more differences</a:t>
            </a:r>
            <a:endParaRPr lang="el-GR" smtClean="0">
              <a:solidFill>
                <a:srgbClr val="661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67FFBD-7354-44B9-855C-6214ABE7375F}" type="slidenum">
              <a:rPr lang="el-GR" altLang="en-US" smtClean="0"/>
              <a:pPr eaLnBrk="1" hangingPunct="1"/>
              <a:t>9</a:t>
            </a:fld>
            <a:endParaRPr lang="el-GR" alt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A03500"/>
              </a:gs>
              <a:gs pos="50000">
                <a:srgbClr val="E65100"/>
              </a:gs>
              <a:gs pos="100000">
                <a:srgbClr val="FF6200"/>
              </a:gs>
            </a:gsLst>
            <a:lin ang="5400000" scaled="1"/>
          </a:gradFill>
        </p:spPr>
        <p:txBody>
          <a:bodyPr/>
          <a:lstStyle/>
          <a:p>
            <a:pPr algn="ctr" eaLnBrk="1" hangingPunct="1"/>
            <a:r>
              <a:rPr lang="en-GB" smtClean="0"/>
              <a:t>Interesting bits from our ePals´letters</a:t>
            </a:r>
            <a:endParaRPr lang="el-GR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el-GR" smtClean="0"/>
              <a:t>I was born </a:t>
            </a:r>
            <a:r>
              <a:rPr lang="en-GB" smtClean="0"/>
              <a:t>…</a:t>
            </a:r>
            <a:r>
              <a:rPr lang="el-GR" smtClean="0"/>
              <a:t>in Salvador-Bahia, but now I am living in Belo Horizonte-Minas Gerais. </a:t>
            </a:r>
            <a:endParaRPr lang="en-GB" smtClean="0"/>
          </a:p>
          <a:p>
            <a:pPr eaLnBrk="1" hangingPunct="1"/>
            <a:r>
              <a:rPr lang="el-GR" smtClean="0"/>
              <a:t>Sometimes I read a book. The last one was The Huner of Kites. I loved it! </a:t>
            </a:r>
            <a:endParaRPr lang="en-GB" smtClean="0"/>
          </a:p>
          <a:p>
            <a:pPr eaLnBrk="1" hangingPunct="1"/>
            <a:r>
              <a:rPr lang="el-GR" smtClean="0"/>
              <a:t>When I was a kid, I had a dream. It was</a:t>
            </a:r>
            <a:r>
              <a:rPr lang="en-GB" smtClean="0"/>
              <a:t>…</a:t>
            </a:r>
            <a:r>
              <a:rPr lang="el-GR" smtClean="0"/>
              <a:t> a dog, but as I travel a lot, my dad never gave me one. </a:t>
            </a:r>
            <a:endParaRPr lang="en-GB" smtClean="0"/>
          </a:p>
          <a:p>
            <a:pPr eaLnBrk="1" hangingPunct="1"/>
            <a:r>
              <a:rPr lang="el-GR" smtClean="0"/>
              <a:t>My favorite </a:t>
            </a:r>
            <a:r>
              <a:rPr lang="en-US" smtClean="0"/>
              <a:t>TV</a:t>
            </a:r>
            <a:r>
              <a:rPr lang="el-GR" smtClean="0"/>
              <a:t> show is Greek.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217</TotalTime>
  <Words>580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Wingdings</vt:lpstr>
      <vt:lpstr>Comic Sans MS</vt:lpstr>
      <vt:lpstr>Arial Rounded MT Bold</vt:lpstr>
      <vt:lpstr>Times New Roman</vt:lpstr>
      <vt:lpstr>Network</vt:lpstr>
      <vt:lpstr>Adobe Photoshop Image</vt:lpstr>
      <vt:lpstr>ePal connection Project “The Way We Are”</vt:lpstr>
      <vt:lpstr>PowerPoint Presentation</vt:lpstr>
      <vt:lpstr>Cyprus-Larnaca   Brazil-Belo       Horizonte</vt:lpstr>
      <vt:lpstr>Larnaca       Belo Horizonte</vt:lpstr>
      <vt:lpstr>Our Similarities</vt:lpstr>
      <vt:lpstr>Our differences</vt:lpstr>
      <vt:lpstr>more differences</vt:lpstr>
      <vt:lpstr>more differences</vt:lpstr>
      <vt:lpstr>Interesting bits from our ePals´letters</vt:lpstr>
      <vt:lpstr>Interesting bits from our ePals´letters</vt:lpstr>
      <vt:lpstr>Interesting bits from our ePals’ letters</vt:lpstr>
      <vt:lpstr>Sources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way we are”  Project</dc:title>
  <dc:creator>Student</dc:creator>
  <cp:lastModifiedBy>Vanda</cp:lastModifiedBy>
  <cp:revision>74</cp:revision>
  <dcterms:created xsi:type="dcterms:W3CDTF">2009-06-04T06:24:01Z</dcterms:created>
  <dcterms:modified xsi:type="dcterms:W3CDTF">2013-01-10T01:13:22Z</dcterms:modified>
</cp:coreProperties>
</file>